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21945600" cy="1600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40" userDrawn="1">
          <p15:clr>
            <a:srgbClr val="A4A3A4"/>
          </p15:clr>
        </p15:guide>
        <p15:guide id="2" pos="69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A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49" d="100"/>
          <a:sy n="49" d="100"/>
        </p:scale>
        <p:origin x="184" y="456"/>
      </p:cViewPr>
      <p:guideLst>
        <p:guide orient="horz" pos="5040"/>
        <p:guide pos="6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" y="0"/>
            <a:ext cx="21945600" cy="1600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783080" y="523347"/>
            <a:ext cx="18653760" cy="1362603"/>
          </a:xfrm>
        </p:spPr>
        <p:txBody>
          <a:bodyPr anchor="ctr">
            <a:normAutofit/>
          </a:bodyPr>
          <a:lstStyle>
            <a:lvl1pPr algn="l">
              <a:defRPr sz="9000" spc="30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dirty="0"/>
              <a:t>TEAM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783080" y="1746252"/>
            <a:ext cx="16459200" cy="663045"/>
          </a:xfrm>
        </p:spPr>
        <p:txBody>
          <a:bodyPr anchor="ctr">
            <a:normAutofit/>
          </a:bodyPr>
          <a:lstStyle>
            <a:lvl1pPr marL="0" indent="0" algn="l">
              <a:buNone/>
              <a:defRPr sz="4500">
                <a:solidFill>
                  <a:srgbClr val="D3A400"/>
                </a:solidFill>
                <a:latin typeface="Archivo Narrow" panose="020B0506020202020B04" pitchFamily="34" charset="0"/>
              </a:defRPr>
            </a:lvl1pPr>
            <a:lvl2pPr marL="1066785" indent="0" algn="ctr">
              <a:buNone/>
              <a:defRPr sz="4667"/>
            </a:lvl2pPr>
            <a:lvl3pPr marL="2133570" indent="0" algn="ctr">
              <a:buNone/>
              <a:defRPr sz="4200"/>
            </a:lvl3pPr>
            <a:lvl4pPr marL="3200354" indent="0" algn="ctr">
              <a:buNone/>
              <a:defRPr sz="3733"/>
            </a:lvl4pPr>
            <a:lvl5pPr marL="4267139" indent="0" algn="ctr">
              <a:buNone/>
              <a:defRPr sz="3733"/>
            </a:lvl5pPr>
            <a:lvl6pPr marL="5333924" indent="0" algn="ctr">
              <a:buNone/>
              <a:defRPr sz="3733"/>
            </a:lvl6pPr>
            <a:lvl7pPr marL="6400709" indent="0" algn="ctr">
              <a:buNone/>
              <a:defRPr sz="3733"/>
            </a:lvl7pPr>
            <a:lvl8pPr marL="7467493" indent="0" algn="ctr">
              <a:buNone/>
              <a:defRPr sz="3733"/>
            </a:lvl8pPr>
            <a:lvl9pPr marL="8534278" indent="0" algn="ctr">
              <a:buNone/>
              <a:defRPr sz="3733"/>
            </a:lvl9pPr>
          </a:lstStyle>
          <a:p>
            <a:r>
              <a:rPr lang="en-US" dirty="0"/>
              <a:t>Team Member 1, Team Member 2, Team Member 3, Team Member 4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108855"/>
            <a:ext cx="1312545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Team Picture or Picture of Project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 hasCustomPrompt="1"/>
          </p:nvPr>
        </p:nvSpPr>
        <p:spPr>
          <a:xfrm>
            <a:off x="13125450" y="3108855"/>
            <a:ext cx="8820150" cy="1062619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Team Picture or Picture of project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9966855"/>
            <a:ext cx="13125450" cy="6035145"/>
          </a:xfrm>
        </p:spPr>
        <p:txBody>
          <a:bodyPr>
            <a:normAutofit/>
          </a:bodyPr>
          <a:lstStyle>
            <a:lvl1pPr marL="0" indent="0">
              <a:buNone/>
              <a:defRPr sz="3500" baseline="0">
                <a:latin typeface="Archivo Narrow" panose="020B0506020202020B04" pitchFamily="34" charset="0"/>
              </a:defRPr>
            </a:lvl1pPr>
          </a:lstStyle>
          <a:p>
            <a:pPr lvl="0"/>
            <a:r>
              <a:rPr lang="en-US" dirty="0"/>
              <a:t>Description of project/goals, etc. Whatever it is you think we want to know.  You can move these boxes around as you’d like, but please leave the font and titles the same. Good luck!</a:t>
            </a:r>
          </a:p>
        </p:txBody>
      </p:sp>
      <p:pic>
        <p:nvPicPr>
          <p:cNvPr id="1026" name="Picture 2" descr="Electrical and Computer Engineering Black and Gold Co-Brand Logo">
            <a:extLst>
              <a:ext uri="{FF2B5EF4-FFF2-40B4-BE49-F238E27FC236}">
                <a16:creationId xmlns:a16="http://schemas.microsoft.com/office/drawing/2014/main" id="{C7BD025D-F893-4D4E-80F2-6EC2AF89E5D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0" t="59065" r="6533" b="-1287"/>
          <a:stretch/>
        </p:blipFill>
        <p:spPr bwMode="auto">
          <a:xfrm>
            <a:off x="16211337" y="13881099"/>
            <a:ext cx="5722410" cy="2188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Electrical and Computer Engineering Black and Gold Co-Brand Logo">
            <a:extLst>
              <a:ext uri="{FF2B5EF4-FFF2-40B4-BE49-F238E27FC236}">
                <a16:creationId xmlns:a16="http://schemas.microsoft.com/office/drawing/2014/main" id="{9E73BF17-BB7C-464F-8BCC-60E0D7AF690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1" r="9517" b="35454"/>
          <a:stretch/>
        </p:blipFill>
        <p:spPr bwMode="auto">
          <a:xfrm>
            <a:off x="12941193" y="13881098"/>
            <a:ext cx="3352800" cy="2120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7635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864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851959"/>
            <a:ext cx="4732020" cy="1356095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851959"/>
            <a:ext cx="13921740" cy="1356095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527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612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3989392"/>
            <a:ext cx="18928080" cy="6656386"/>
          </a:xfrm>
        </p:spPr>
        <p:txBody>
          <a:bodyPr anchor="b"/>
          <a:lstStyle>
            <a:lvl1pPr>
              <a:defRPr sz="1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10708751"/>
            <a:ext cx="18928080" cy="3500436"/>
          </a:xfrm>
        </p:spPr>
        <p:txBody>
          <a:bodyPr/>
          <a:lstStyle>
            <a:lvl1pPr marL="0" indent="0">
              <a:buNone/>
              <a:defRPr sz="5600">
                <a:solidFill>
                  <a:schemeClr val="tx1"/>
                </a:solidFill>
              </a:defRPr>
            </a:lvl1pPr>
            <a:lvl2pPr marL="1066785" indent="0">
              <a:buNone/>
              <a:defRPr sz="4667">
                <a:solidFill>
                  <a:schemeClr val="tx1">
                    <a:tint val="75000"/>
                  </a:schemeClr>
                </a:solidFill>
              </a:defRPr>
            </a:lvl2pPr>
            <a:lvl3pPr marL="213357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3pPr>
            <a:lvl4pPr marL="3200354" indent="0">
              <a:buNone/>
              <a:defRPr sz="3733">
                <a:solidFill>
                  <a:schemeClr val="tx1">
                    <a:tint val="75000"/>
                  </a:schemeClr>
                </a:solidFill>
              </a:defRPr>
            </a:lvl4pPr>
            <a:lvl5pPr marL="4267139" indent="0">
              <a:buNone/>
              <a:defRPr sz="3733">
                <a:solidFill>
                  <a:schemeClr val="tx1">
                    <a:tint val="75000"/>
                  </a:schemeClr>
                </a:solidFill>
              </a:defRPr>
            </a:lvl5pPr>
            <a:lvl6pPr marL="5333924" indent="0">
              <a:buNone/>
              <a:defRPr sz="3733">
                <a:solidFill>
                  <a:schemeClr val="tx1">
                    <a:tint val="75000"/>
                  </a:schemeClr>
                </a:solidFill>
              </a:defRPr>
            </a:lvl6pPr>
            <a:lvl7pPr marL="6400709" indent="0">
              <a:buNone/>
              <a:defRPr sz="3733">
                <a:solidFill>
                  <a:schemeClr val="tx1">
                    <a:tint val="75000"/>
                  </a:schemeClr>
                </a:solidFill>
              </a:defRPr>
            </a:lvl7pPr>
            <a:lvl8pPr marL="7467493" indent="0">
              <a:buNone/>
              <a:defRPr sz="3733">
                <a:solidFill>
                  <a:schemeClr val="tx1">
                    <a:tint val="75000"/>
                  </a:schemeClr>
                </a:solidFill>
              </a:defRPr>
            </a:lvl8pPr>
            <a:lvl9pPr marL="8534278" indent="0">
              <a:buNone/>
              <a:defRPr sz="37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555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4259792"/>
            <a:ext cx="9326880" cy="101531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4259792"/>
            <a:ext cx="9326880" cy="101531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306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851962"/>
            <a:ext cx="18928080" cy="30929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3922714"/>
            <a:ext cx="9284016" cy="1922461"/>
          </a:xfrm>
        </p:spPr>
        <p:txBody>
          <a:bodyPr anchor="b"/>
          <a:lstStyle>
            <a:lvl1pPr marL="0" indent="0">
              <a:buNone/>
              <a:defRPr sz="5600" b="1"/>
            </a:lvl1pPr>
            <a:lvl2pPr marL="1066785" indent="0">
              <a:buNone/>
              <a:defRPr sz="4667" b="1"/>
            </a:lvl2pPr>
            <a:lvl3pPr marL="2133570" indent="0">
              <a:buNone/>
              <a:defRPr sz="4200" b="1"/>
            </a:lvl3pPr>
            <a:lvl4pPr marL="3200354" indent="0">
              <a:buNone/>
              <a:defRPr sz="3733" b="1"/>
            </a:lvl4pPr>
            <a:lvl5pPr marL="4267139" indent="0">
              <a:buNone/>
              <a:defRPr sz="3733" b="1"/>
            </a:lvl5pPr>
            <a:lvl6pPr marL="5333924" indent="0">
              <a:buNone/>
              <a:defRPr sz="3733" b="1"/>
            </a:lvl6pPr>
            <a:lvl7pPr marL="6400709" indent="0">
              <a:buNone/>
              <a:defRPr sz="3733" b="1"/>
            </a:lvl7pPr>
            <a:lvl8pPr marL="7467493" indent="0">
              <a:buNone/>
              <a:defRPr sz="3733" b="1"/>
            </a:lvl8pPr>
            <a:lvl9pPr marL="8534278" indent="0">
              <a:buNone/>
              <a:defRPr sz="37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5845175"/>
            <a:ext cx="9284016" cy="85973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3922714"/>
            <a:ext cx="9329738" cy="1922461"/>
          </a:xfrm>
        </p:spPr>
        <p:txBody>
          <a:bodyPr anchor="b"/>
          <a:lstStyle>
            <a:lvl1pPr marL="0" indent="0">
              <a:buNone/>
              <a:defRPr sz="5600" b="1"/>
            </a:lvl1pPr>
            <a:lvl2pPr marL="1066785" indent="0">
              <a:buNone/>
              <a:defRPr sz="4667" b="1"/>
            </a:lvl2pPr>
            <a:lvl3pPr marL="2133570" indent="0">
              <a:buNone/>
              <a:defRPr sz="4200" b="1"/>
            </a:lvl3pPr>
            <a:lvl4pPr marL="3200354" indent="0">
              <a:buNone/>
              <a:defRPr sz="3733" b="1"/>
            </a:lvl4pPr>
            <a:lvl5pPr marL="4267139" indent="0">
              <a:buNone/>
              <a:defRPr sz="3733" b="1"/>
            </a:lvl5pPr>
            <a:lvl6pPr marL="5333924" indent="0">
              <a:buNone/>
              <a:defRPr sz="3733" b="1"/>
            </a:lvl6pPr>
            <a:lvl7pPr marL="6400709" indent="0">
              <a:buNone/>
              <a:defRPr sz="3733" b="1"/>
            </a:lvl7pPr>
            <a:lvl8pPr marL="7467493" indent="0">
              <a:buNone/>
              <a:defRPr sz="3733" b="1"/>
            </a:lvl8pPr>
            <a:lvl9pPr marL="8534278" indent="0">
              <a:buNone/>
              <a:defRPr sz="37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5845175"/>
            <a:ext cx="9329738" cy="85973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31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12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936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1066800"/>
            <a:ext cx="7078027" cy="3733800"/>
          </a:xfrm>
        </p:spPr>
        <p:txBody>
          <a:bodyPr anchor="b"/>
          <a:lstStyle>
            <a:lvl1pPr>
              <a:defRPr sz="74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2303995"/>
            <a:ext cx="11109960" cy="11371792"/>
          </a:xfrm>
        </p:spPr>
        <p:txBody>
          <a:bodyPr/>
          <a:lstStyle>
            <a:lvl1pPr>
              <a:defRPr sz="7467"/>
            </a:lvl1pPr>
            <a:lvl2pPr>
              <a:defRPr sz="6533"/>
            </a:lvl2pPr>
            <a:lvl3pPr>
              <a:defRPr sz="5600"/>
            </a:lvl3pPr>
            <a:lvl4pPr>
              <a:defRPr sz="4667"/>
            </a:lvl4pPr>
            <a:lvl5pPr>
              <a:defRPr sz="4667"/>
            </a:lvl5pPr>
            <a:lvl6pPr>
              <a:defRPr sz="4667"/>
            </a:lvl6pPr>
            <a:lvl7pPr>
              <a:defRPr sz="4667"/>
            </a:lvl7pPr>
            <a:lvl8pPr>
              <a:defRPr sz="4667"/>
            </a:lvl8pPr>
            <a:lvl9pPr>
              <a:defRPr sz="4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4800600"/>
            <a:ext cx="7078027" cy="8893705"/>
          </a:xfrm>
        </p:spPr>
        <p:txBody>
          <a:bodyPr/>
          <a:lstStyle>
            <a:lvl1pPr marL="0" indent="0">
              <a:buNone/>
              <a:defRPr sz="3733"/>
            </a:lvl1pPr>
            <a:lvl2pPr marL="1066785" indent="0">
              <a:buNone/>
              <a:defRPr sz="3267"/>
            </a:lvl2pPr>
            <a:lvl3pPr marL="2133570" indent="0">
              <a:buNone/>
              <a:defRPr sz="2800"/>
            </a:lvl3pPr>
            <a:lvl4pPr marL="3200354" indent="0">
              <a:buNone/>
              <a:defRPr sz="2333"/>
            </a:lvl4pPr>
            <a:lvl5pPr marL="4267139" indent="0">
              <a:buNone/>
              <a:defRPr sz="2333"/>
            </a:lvl5pPr>
            <a:lvl6pPr marL="5333924" indent="0">
              <a:buNone/>
              <a:defRPr sz="2333"/>
            </a:lvl6pPr>
            <a:lvl7pPr marL="6400709" indent="0">
              <a:buNone/>
              <a:defRPr sz="2333"/>
            </a:lvl7pPr>
            <a:lvl8pPr marL="7467493" indent="0">
              <a:buNone/>
              <a:defRPr sz="2333"/>
            </a:lvl8pPr>
            <a:lvl9pPr marL="8534278" indent="0">
              <a:buNone/>
              <a:defRPr sz="2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541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1066800"/>
            <a:ext cx="7078027" cy="3733800"/>
          </a:xfrm>
        </p:spPr>
        <p:txBody>
          <a:bodyPr anchor="b"/>
          <a:lstStyle>
            <a:lvl1pPr>
              <a:defRPr sz="74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2303995"/>
            <a:ext cx="11109960" cy="11371792"/>
          </a:xfrm>
        </p:spPr>
        <p:txBody>
          <a:bodyPr anchor="t"/>
          <a:lstStyle>
            <a:lvl1pPr marL="0" indent="0">
              <a:buNone/>
              <a:defRPr sz="7467"/>
            </a:lvl1pPr>
            <a:lvl2pPr marL="1066785" indent="0">
              <a:buNone/>
              <a:defRPr sz="6533"/>
            </a:lvl2pPr>
            <a:lvl3pPr marL="2133570" indent="0">
              <a:buNone/>
              <a:defRPr sz="5600"/>
            </a:lvl3pPr>
            <a:lvl4pPr marL="3200354" indent="0">
              <a:buNone/>
              <a:defRPr sz="4667"/>
            </a:lvl4pPr>
            <a:lvl5pPr marL="4267139" indent="0">
              <a:buNone/>
              <a:defRPr sz="4667"/>
            </a:lvl5pPr>
            <a:lvl6pPr marL="5333924" indent="0">
              <a:buNone/>
              <a:defRPr sz="4667"/>
            </a:lvl6pPr>
            <a:lvl7pPr marL="6400709" indent="0">
              <a:buNone/>
              <a:defRPr sz="4667"/>
            </a:lvl7pPr>
            <a:lvl8pPr marL="7467493" indent="0">
              <a:buNone/>
              <a:defRPr sz="4667"/>
            </a:lvl8pPr>
            <a:lvl9pPr marL="8534278" indent="0">
              <a:buNone/>
              <a:defRPr sz="4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4800600"/>
            <a:ext cx="7078027" cy="8893705"/>
          </a:xfrm>
        </p:spPr>
        <p:txBody>
          <a:bodyPr/>
          <a:lstStyle>
            <a:lvl1pPr marL="0" indent="0">
              <a:buNone/>
              <a:defRPr sz="3733"/>
            </a:lvl1pPr>
            <a:lvl2pPr marL="1066785" indent="0">
              <a:buNone/>
              <a:defRPr sz="3267"/>
            </a:lvl2pPr>
            <a:lvl3pPr marL="2133570" indent="0">
              <a:buNone/>
              <a:defRPr sz="2800"/>
            </a:lvl3pPr>
            <a:lvl4pPr marL="3200354" indent="0">
              <a:buNone/>
              <a:defRPr sz="2333"/>
            </a:lvl4pPr>
            <a:lvl5pPr marL="4267139" indent="0">
              <a:buNone/>
              <a:defRPr sz="2333"/>
            </a:lvl5pPr>
            <a:lvl6pPr marL="5333924" indent="0">
              <a:buNone/>
              <a:defRPr sz="2333"/>
            </a:lvl6pPr>
            <a:lvl7pPr marL="6400709" indent="0">
              <a:buNone/>
              <a:defRPr sz="2333"/>
            </a:lvl7pPr>
            <a:lvl8pPr marL="7467493" indent="0">
              <a:buNone/>
              <a:defRPr sz="2333"/>
            </a:lvl8pPr>
            <a:lvl9pPr marL="8534278" indent="0">
              <a:buNone/>
              <a:defRPr sz="2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90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851962"/>
            <a:ext cx="18928080" cy="3092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4259792"/>
            <a:ext cx="18928080" cy="10153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14831487"/>
            <a:ext cx="4937760" cy="8519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FAD1AE-2A29-42AE-971F-AF96B9A55831}" type="datetimeFigureOut">
              <a:rPr lang="en-US" smtClean="0"/>
              <a:t>4/29/22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14831487"/>
            <a:ext cx="7406640" cy="8519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14831487"/>
            <a:ext cx="4937760" cy="8519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8D914-239D-469D-9160-B67A27DFD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11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3570" rtl="0" eaLnBrk="1" latinLnBrk="0" hangingPunct="1">
        <a:lnSpc>
          <a:spcPct val="90000"/>
        </a:lnSpc>
        <a:spcBef>
          <a:spcPct val="0"/>
        </a:spcBef>
        <a:buNone/>
        <a:defRPr sz="102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3392" indent="-533392" algn="l" defTabSz="213357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6533" kern="1200">
          <a:solidFill>
            <a:schemeClr val="tx1"/>
          </a:solidFill>
          <a:latin typeface="+mn-lt"/>
          <a:ea typeface="+mn-ea"/>
          <a:cs typeface="+mn-cs"/>
        </a:defRPr>
      </a:lvl1pPr>
      <a:lvl2pPr marL="1600177" indent="-533392" algn="l" defTabSz="2133570" rtl="0" eaLnBrk="1" latinLnBrk="0" hangingPunct="1">
        <a:lnSpc>
          <a:spcPct val="90000"/>
        </a:lnSpc>
        <a:spcBef>
          <a:spcPts val="1167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2pPr>
      <a:lvl3pPr marL="2666962" indent="-533392" algn="l" defTabSz="2133570" rtl="0" eaLnBrk="1" latinLnBrk="0" hangingPunct="1">
        <a:lnSpc>
          <a:spcPct val="90000"/>
        </a:lnSpc>
        <a:spcBef>
          <a:spcPts val="1167"/>
        </a:spcBef>
        <a:buFont typeface="Arial" panose="020B0604020202020204" pitchFamily="34" charset="0"/>
        <a:buChar char="•"/>
        <a:defRPr sz="4667" kern="1200">
          <a:solidFill>
            <a:schemeClr val="tx1"/>
          </a:solidFill>
          <a:latin typeface="+mn-lt"/>
          <a:ea typeface="+mn-ea"/>
          <a:cs typeface="+mn-cs"/>
        </a:defRPr>
      </a:lvl3pPr>
      <a:lvl4pPr marL="3733747" indent="-533392" algn="l" defTabSz="2133570" rtl="0" eaLnBrk="1" latinLnBrk="0" hangingPunct="1">
        <a:lnSpc>
          <a:spcPct val="90000"/>
        </a:lnSpc>
        <a:spcBef>
          <a:spcPts val="1167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4800531" indent="-533392" algn="l" defTabSz="2133570" rtl="0" eaLnBrk="1" latinLnBrk="0" hangingPunct="1">
        <a:lnSpc>
          <a:spcPct val="90000"/>
        </a:lnSpc>
        <a:spcBef>
          <a:spcPts val="1167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867316" indent="-533392" algn="l" defTabSz="2133570" rtl="0" eaLnBrk="1" latinLnBrk="0" hangingPunct="1">
        <a:lnSpc>
          <a:spcPct val="90000"/>
        </a:lnSpc>
        <a:spcBef>
          <a:spcPts val="1167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6pPr>
      <a:lvl7pPr marL="6934101" indent="-533392" algn="l" defTabSz="2133570" rtl="0" eaLnBrk="1" latinLnBrk="0" hangingPunct="1">
        <a:lnSpc>
          <a:spcPct val="90000"/>
        </a:lnSpc>
        <a:spcBef>
          <a:spcPts val="1167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7pPr>
      <a:lvl8pPr marL="8000886" indent="-533392" algn="l" defTabSz="2133570" rtl="0" eaLnBrk="1" latinLnBrk="0" hangingPunct="1">
        <a:lnSpc>
          <a:spcPct val="90000"/>
        </a:lnSpc>
        <a:spcBef>
          <a:spcPts val="1167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8pPr>
      <a:lvl9pPr marL="9067670" indent="-533392" algn="l" defTabSz="2133570" rtl="0" eaLnBrk="1" latinLnBrk="0" hangingPunct="1">
        <a:lnSpc>
          <a:spcPct val="90000"/>
        </a:lnSpc>
        <a:spcBef>
          <a:spcPts val="1167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357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66785" algn="l" defTabSz="213357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2133570" algn="l" defTabSz="213357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354" algn="l" defTabSz="213357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4267139" algn="l" defTabSz="213357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333924" algn="l" defTabSz="213357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6pPr>
      <a:lvl7pPr marL="6400709" algn="l" defTabSz="213357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7pPr>
      <a:lvl8pPr marL="7467493" algn="l" defTabSz="213357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8pPr>
      <a:lvl9pPr marL="8534278" algn="l" defTabSz="213357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Looking Glass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Larissa Phillip, Richard Rhee, Seth Lee, Nicholas </a:t>
            </a:r>
            <a:r>
              <a:rPr lang="en-US" dirty="0" err="1"/>
              <a:t>Schuch</a:t>
            </a:r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B5BCB81-DF0E-9644-A7DF-DB830AE84EF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9" r="4819"/>
          <a:stretch>
            <a:fillRect/>
          </a:stretch>
        </p:blipFill>
        <p:spPr>
          <a:xfrm rot="5400000">
            <a:off x="11379951" y="4037066"/>
            <a:ext cx="10626725" cy="8820150"/>
          </a:xfrm>
        </p:spPr>
      </p:pic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843712" y="11569468"/>
            <a:ext cx="10908633" cy="4902799"/>
          </a:xfrm>
        </p:spPr>
        <p:txBody>
          <a:bodyPr/>
          <a:lstStyle/>
          <a:p>
            <a:r>
              <a:rPr lang="en-US" b="1" i="1" dirty="0"/>
              <a:t>The Looking Glass </a:t>
            </a:r>
            <a:r>
              <a:rPr lang="en-US" dirty="0"/>
              <a:t>is a </a:t>
            </a:r>
            <a:r>
              <a:rPr lang="en-US" b="1" dirty="0"/>
              <a:t>smart mirror </a:t>
            </a:r>
            <a:r>
              <a:rPr lang="en-US" dirty="0"/>
              <a:t>designed to decrease the amount of time spent on our phones in the morning, and provide a one-stop quick look at the day ahead. The smart mirror has a low power mode, and activates via motion sensors to display notifications, daily weather and top news stories.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F8EC5E8-8608-A64B-A85C-A8C2F7602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43713" y="3133779"/>
            <a:ext cx="10908632" cy="818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328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</TotalTime>
  <Words>72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Archivo Narrow</vt:lpstr>
      <vt:lpstr>Arial</vt:lpstr>
      <vt:lpstr>Calibri</vt:lpstr>
      <vt:lpstr>Calibri Light</vt:lpstr>
      <vt:lpstr>Impact</vt:lpstr>
      <vt:lpstr>Office Theme</vt:lpstr>
      <vt:lpstr>The Looking Glass</vt:lpstr>
    </vt:vector>
  </TitlesOfParts>
  <Company>Engineering Computer Network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Bowers, Anna K</dc:creator>
  <cp:lastModifiedBy>Larissa Ann Phillip</cp:lastModifiedBy>
  <cp:revision>9</cp:revision>
  <dcterms:created xsi:type="dcterms:W3CDTF">2019-03-20T12:33:07Z</dcterms:created>
  <dcterms:modified xsi:type="dcterms:W3CDTF">2022-04-29T21:01:45Z</dcterms:modified>
</cp:coreProperties>
</file>

<file path=docProps/thumbnail.jpeg>
</file>